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8" r:id="rId3"/>
    <p:sldId id="260" r:id="rId4"/>
    <p:sldId id="261" r:id="rId5"/>
    <p:sldId id="262" r:id="rId6"/>
    <p:sldId id="275" r:id="rId7"/>
    <p:sldId id="298" r:id="rId8"/>
    <p:sldId id="263" r:id="rId9"/>
    <p:sldId id="265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Montserrat Black" panose="00000A00000000000000" pitchFamily="2" charset="0"/>
      <p:bold r:id="rId16"/>
      <p:boldItalic r:id="rId17"/>
    </p:embeddedFont>
    <p:embeddedFont>
      <p:font typeface="Montserrat ExtraBold" panose="00000900000000000000" pitchFamily="2" charset="0"/>
      <p:bold r:id="rId18"/>
      <p:boldItalic r:id="rId19"/>
    </p:embeddedFont>
    <p:embeddedFont>
      <p:font typeface="Roboto Condensed Light" panose="02000000000000000000" pitchFamily="2" charset="0"/>
      <p:regular r:id="rId20"/>
      <p:bold r:id="rId21"/>
      <p:italic r:id="rId22"/>
      <p:boldItalic r:id="rId23"/>
    </p:embeddedFont>
    <p:embeddedFont>
      <p:font typeface="Staatliches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76036E-7732-474F-8E02-03A158BB8D73}">
  <a:tblStyle styleId="{B076036E-7732-474F-8E02-03A158BB8D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186" y="293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511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eaa2e3185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eaa2e3185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23"/>
          <p:cNvSpPr txBox="1">
            <a:spLocks noGrp="1"/>
          </p:cNvSpPr>
          <p:nvPr>
            <p:ph type="subTitle" idx="3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8" name="Google Shape;988;p23"/>
          <p:cNvSpPr txBox="1">
            <a:spLocks noGrp="1"/>
          </p:cNvSpPr>
          <p:nvPr>
            <p:ph type="title" hasCustomPrompt="1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>
            <a:spLocks noGrp="1"/>
          </p:cNvSpPr>
          <p:nvPr>
            <p:ph type="title" idx="4" hasCustomPrompt="1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>
            <a:spLocks noGrp="1"/>
          </p:cNvSpPr>
          <p:nvPr>
            <p:ph type="title" idx="5" hasCustomPrompt="1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>
            <a:spLocks noGrp="1"/>
          </p:cNvSpPr>
          <p:nvPr>
            <p:ph type="title" idx="6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t="63227" b="29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9" r:id="rId11"/>
    <p:sldLayoutId id="2147483677" r:id="rId12"/>
    <p:sldLayoutId id="2147483679" r:id="rId13"/>
    <p:sldLayoutId id="2147483680" r:id="rId14"/>
    <p:sldLayoutId id="214748368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Pick Your Driver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6808298" y="1810008"/>
            <a:ext cx="1114593" cy="938680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4804635" y="1629089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034480" y="1665965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PRODUTO</a:t>
            </a:r>
            <a:endParaRPr dirty="0"/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MERCADO</a:t>
            </a:r>
            <a:endParaRPr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SOBRE NÓS</a:t>
            </a:r>
            <a:endParaRPr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42"/>
          <p:cNvPicPr preferRelativeResize="0"/>
          <p:nvPr/>
        </p:nvPicPr>
        <p:blipFill>
          <a:blip r:embed="rId3"/>
          <a:srcRect l="16590" r="16590"/>
          <a:stretch/>
        </p:blipFill>
        <p:spPr>
          <a:xfrm>
            <a:off x="326233" y="9197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2" name="Google Shape;1872;p42"/>
          <p:cNvSpPr txBox="1">
            <a:spLocks noGrp="1"/>
          </p:cNvSpPr>
          <p:nvPr>
            <p:ph type="title"/>
          </p:nvPr>
        </p:nvSpPr>
        <p:spPr>
          <a:xfrm>
            <a:off x="4572000" y="1439314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1873" name="Google Shape;1873;p42"/>
          <p:cNvSpPr txBox="1">
            <a:spLocks noGrp="1"/>
          </p:cNvSpPr>
          <p:nvPr>
            <p:ph type="subTitle" idx="1"/>
          </p:nvPr>
        </p:nvSpPr>
        <p:spPr>
          <a:xfrm>
            <a:off x="4573649" y="2332271"/>
            <a:ext cx="4329281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 últimos anos, o mercado brasileiro de aplicativos de corridas cresceu de forma acelerada, impulsionado pela facilidade de acesso aos smartphones, pelo aumento da conectividade e pela necessidade dos usuários de se deslocarem com rapidez e praticidade. Nesse cenário, diversas plataformas como Uber, 99 e outras disputam a preferência do público oferecendo diferentes modalidades de transporte, promoções e prazos de atendimento.</a:t>
            </a:r>
            <a:endParaRPr dirty="0"/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43"/>
          <p:cNvPicPr preferRelativeResize="0"/>
          <p:nvPr/>
        </p:nvPicPr>
        <p:blipFill rotWithShape="1">
          <a:blip r:embed="rId3">
            <a:alphaModFix/>
          </a:blip>
          <a:srcRect r="55436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3" name="Google Shape;1883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84" name="Google Shape;1884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PROJETO</a:t>
            </a:r>
            <a:endParaRPr dirty="0"/>
          </a:p>
        </p:txBody>
      </p:sp>
      <p:sp>
        <p:nvSpPr>
          <p:cNvPr id="1887" name="Google Shape;1887;p43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Diante da grande variedade de opções e das constantes variações de preço, surge uma nova solução que permite comparar os valores das corridas em tempo real, a </a:t>
            </a:r>
            <a:r>
              <a:rPr lang="pt-BR" dirty="0" err="1"/>
              <a:t>Pick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Driver, ajudando os passageiros a economizar dinheiro e a escolher a melhor opção de acordo com suas necessidades e preferências.</a:t>
            </a:r>
            <a:endParaRPr dirty="0"/>
          </a:p>
        </p:txBody>
      </p:sp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44"/>
          <p:cNvPicPr preferRelativeResize="0"/>
          <p:nvPr/>
        </p:nvPicPr>
        <p:blipFill>
          <a:blip r:embed="rId3"/>
          <a:srcRect l="11" r="11"/>
          <a:stretch/>
        </p:blipFill>
        <p:spPr>
          <a:xfrm>
            <a:off x="5147303" y="1343049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4" name="Google Shape;1904;p44"/>
          <p:cNvPicPr preferRelativeResize="0"/>
          <p:nvPr/>
        </p:nvPicPr>
        <p:blipFill>
          <a:blip r:embed="rId4"/>
          <a:srcRect l="4157" r="4157"/>
          <a:stretch/>
        </p:blipFill>
        <p:spPr>
          <a:xfrm>
            <a:off x="785433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5" name="Google Shape;1905;p44"/>
          <p:cNvPicPr preferRelativeResize="0"/>
          <p:nvPr/>
        </p:nvPicPr>
        <p:blipFill>
          <a:blip r:embed="rId5"/>
          <a:srcRect l="4157" r="4157"/>
          <a:stretch/>
        </p:blipFill>
        <p:spPr>
          <a:xfrm>
            <a:off x="2954127" y="1348053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TIME</a:t>
            </a:r>
            <a:endParaRPr dirty="0"/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1775430" y="2198518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44"/>
          <p:cNvGrpSpPr/>
          <p:nvPr/>
        </p:nvGrpSpPr>
        <p:grpSpPr>
          <a:xfrm>
            <a:off x="3844569" y="2193514"/>
            <a:ext cx="670711" cy="572733"/>
            <a:chOff x="2329725" y="1188750"/>
            <a:chExt cx="1083365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44"/>
          <p:cNvGrpSpPr/>
          <p:nvPr/>
        </p:nvGrpSpPr>
        <p:grpSpPr>
          <a:xfrm>
            <a:off x="6243105" y="2188510"/>
            <a:ext cx="670711" cy="572733"/>
            <a:chOff x="2329725" y="1188750"/>
            <a:chExt cx="1083365" cy="925105"/>
          </a:xfrm>
        </p:grpSpPr>
        <p:sp>
          <p:nvSpPr>
            <p:cNvPr id="1914" name="Google Shape;1914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44"/>
          <p:cNvSpPr txBox="1">
            <a:spLocks noGrp="1"/>
          </p:cNvSpPr>
          <p:nvPr>
            <p:ph type="subTitle" idx="1"/>
          </p:nvPr>
        </p:nvSpPr>
        <p:spPr>
          <a:xfrm>
            <a:off x="1613551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17" name="Google Shape;1917;p44"/>
          <p:cNvSpPr txBox="1">
            <a:spLocks noGrp="1"/>
          </p:cNvSpPr>
          <p:nvPr>
            <p:ph type="subTitle" idx="2"/>
          </p:nvPr>
        </p:nvSpPr>
        <p:spPr>
          <a:xfrm>
            <a:off x="3683629" y="2245763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18" name="Google Shape;1918;p44"/>
          <p:cNvSpPr txBox="1">
            <a:spLocks noGrp="1"/>
          </p:cNvSpPr>
          <p:nvPr>
            <p:ph type="subTitle" idx="3"/>
          </p:nvPr>
        </p:nvSpPr>
        <p:spPr>
          <a:xfrm>
            <a:off x="6082519" y="2240759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19" name="Google Shape;1919;p44"/>
          <p:cNvSpPr txBox="1">
            <a:spLocks noGrp="1"/>
          </p:cNvSpPr>
          <p:nvPr>
            <p:ph type="subTitle" idx="4"/>
          </p:nvPr>
        </p:nvSpPr>
        <p:spPr>
          <a:xfrm>
            <a:off x="570333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DANIEL BAPTISTA</a:t>
            </a:r>
          </a:p>
        </p:txBody>
      </p:sp>
      <p:sp>
        <p:nvSpPr>
          <p:cNvPr id="1920" name="Google Shape;1920;p44"/>
          <p:cNvSpPr txBox="1">
            <a:spLocks noGrp="1"/>
          </p:cNvSpPr>
          <p:nvPr>
            <p:ph type="subTitle" idx="5"/>
          </p:nvPr>
        </p:nvSpPr>
        <p:spPr>
          <a:xfrm>
            <a:off x="2739027" y="285325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FABIO SPINDOLA</a:t>
            </a:r>
            <a:endParaRPr lang="pt-BR" dirty="0"/>
          </a:p>
        </p:txBody>
      </p:sp>
      <p:sp>
        <p:nvSpPr>
          <p:cNvPr id="1921" name="Google Shape;1921;p44"/>
          <p:cNvSpPr txBox="1">
            <a:spLocks noGrp="1"/>
          </p:cNvSpPr>
          <p:nvPr>
            <p:ph type="subTitle" idx="6"/>
          </p:nvPr>
        </p:nvSpPr>
        <p:spPr>
          <a:xfrm>
            <a:off x="4932203" y="2848247"/>
            <a:ext cx="1920952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FABRÍCIO NASCIMENTO</a:t>
            </a:r>
          </a:p>
        </p:txBody>
      </p:sp>
      <p:pic>
        <p:nvPicPr>
          <p:cNvPr id="2" name="Google Shape;1903;p44">
            <a:extLst>
              <a:ext uri="{FF2B5EF4-FFF2-40B4-BE49-F238E27FC236}">
                <a16:creationId xmlns:a16="http://schemas.microsoft.com/office/drawing/2014/main" id="{94E3809F-B735-5795-40E1-20AC79388CE6}"/>
              </a:ext>
            </a:extLst>
          </p:cNvPr>
          <p:cNvPicPr preferRelativeResize="0"/>
          <p:nvPr/>
        </p:nvPicPr>
        <p:blipFill>
          <a:blip r:embed="rId6"/>
          <a:srcRect l="4157" r="4157"/>
          <a:stretch/>
        </p:blipFill>
        <p:spPr>
          <a:xfrm>
            <a:off x="7157505" y="1372351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3" name="Google Shape;1913;p44">
            <a:extLst>
              <a:ext uri="{FF2B5EF4-FFF2-40B4-BE49-F238E27FC236}">
                <a16:creationId xmlns:a16="http://schemas.microsoft.com/office/drawing/2014/main" id="{821595D8-6C32-D63F-86C8-BED6B643E3D5}"/>
              </a:ext>
            </a:extLst>
          </p:cNvPr>
          <p:cNvGrpSpPr/>
          <p:nvPr/>
        </p:nvGrpSpPr>
        <p:grpSpPr>
          <a:xfrm>
            <a:off x="8253307" y="2217812"/>
            <a:ext cx="670711" cy="572733"/>
            <a:chOff x="2329725" y="1188750"/>
            <a:chExt cx="1083365" cy="925105"/>
          </a:xfrm>
        </p:grpSpPr>
        <p:sp>
          <p:nvSpPr>
            <p:cNvPr id="4" name="Google Shape;1914;p44">
              <a:extLst>
                <a:ext uri="{FF2B5EF4-FFF2-40B4-BE49-F238E27FC236}">
                  <a16:creationId xmlns:a16="http://schemas.microsoft.com/office/drawing/2014/main" id="{2BBA5B29-AEE0-93F4-B1DC-8B124E236C2F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15;p44">
              <a:extLst>
                <a:ext uri="{FF2B5EF4-FFF2-40B4-BE49-F238E27FC236}">
                  <a16:creationId xmlns:a16="http://schemas.microsoft.com/office/drawing/2014/main" id="{B3C578E1-7D46-5D5C-BFCF-8262284FA7A3}"/>
                </a:ext>
              </a:extLst>
            </p:cNvPr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918;p44">
            <a:extLst>
              <a:ext uri="{FF2B5EF4-FFF2-40B4-BE49-F238E27FC236}">
                <a16:creationId xmlns:a16="http://schemas.microsoft.com/office/drawing/2014/main" id="{D058D58B-873E-B177-39E4-0EACC3DD19A2}"/>
              </a:ext>
            </a:extLst>
          </p:cNvPr>
          <p:cNvSpPr txBox="1">
            <a:spLocks/>
          </p:cNvSpPr>
          <p:nvPr/>
        </p:nvSpPr>
        <p:spPr>
          <a:xfrm>
            <a:off x="8092721" y="2270061"/>
            <a:ext cx="984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dirty="0">
                <a:solidFill>
                  <a:srgbClr val="FFFFFF"/>
                </a:solidFill>
              </a:rPr>
              <a:t>L</a:t>
            </a:r>
          </a:p>
        </p:txBody>
      </p:sp>
      <p:sp>
        <p:nvSpPr>
          <p:cNvPr id="7" name="Google Shape;1921;p44">
            <a:extLst>
              <a:ext uri="{FF2B5EF4-FFF2-40B4-BE49-F238E27FC236}">
                <a16:creationId xmlns:a16="http://schemas.microsoft.com/office/drawing/2014/main" id="{891CDF41-1EB5-3952-7585-96214EA8920A}"/>
              </a:ext>
            </a:extLst>
          </p:cNvPr>
          <p:cNvSpPr txBox="1">
            <a:spLocks/>
          </p:cNvSpPr>
          <p:nvPr/>
        </p:nvSpPr>
        <p:spPr>
          <a:xfrm>
            <a:off x="6942405" y="2877549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pt-BR" dirty="0"/>
              <a:t>LEONARDO DE SOUZA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57"/>
          <p:cNvSpPr txBox="1">
            <a:spLocks noGrp="1"/>
          </p:cNvSpPr>
          <p:nvPr>
            <p:ph type="title" idx="6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MERCADO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CFAED1-7998-BBAF-96F5-20FA6138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72" y="1258232"/>
            <a:ext cx="5785657" cy="361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57"/>
          <p:cNvSpPr txBox="1">
            <a:spLocks noGrp="1"/>
          </p:cNvSpPr>
          <p:nvPr>
            <p:ph type="title" idx="6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MERCADO</a:t>
            </a:r>
            <a:endParaRPr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DF79C5E-8D64-BE9F-58E5-2048CDF6152A}"/>
              </a:ext>
            </a:extLst>
          </p:cNvPr>
          <p:cNvGrpSpPr/>
          <p:nvPr/>
        </p:nvGrpSpPr>
        <p:grpSpPr>
          <a:xfrm>
            <a:off x="129557" y="1419733"/>
            <a:ext cx="8884886" cy="2836383"/>
            <a:chOff x="191194" y="1419733"/>
            <a:chExt cx="8884886" cy="283638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DD31A8C-10E1-7279-490B-149831514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94" y="1420956"/>
              <a:ext cx="4536256" cy="2835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029EB6B-C052-3888-5223-DF4D134B3E4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450" y="1419733"/>
              <a:ext cx="4348630" cy="2836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783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45"/>
          <p:cNvPicPr preferRelativeResize="0"/>
          <p:nvPr/>
        </p:nvPicPr>
        <p:blipFill rotWithShape="1">
          <a:blip r:embed="rId3">
            <a:alphaModFix/>
          </a:blip>
          <a:srcRect l="16590" r="16590"/>
          <a:stretch/>
        </p:blipFill>
        <p:spPr>
          <a:xfrm flipH="1">
            <a:off x="-527700" y="455750"/>
            <a:ext cx="4794900" cy="4784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30" name="Google Shape;1930;p45"/>
          <p:cNvGrpSpPr/>
          <p:nvPr/>
        </p:nvGrpSpPr>
        <p:grpSpPr>
          <a:xfrm>
            <a:off x="6701594" y="619710"/>
            <a:ext cx="919887" cy="1140444"/>
            <a:chOff x="6701594" y="619710"/>
            <a:chExt cx="919887" cy="1140444"/>
          </a:xfrm>
        </p:grpSpPr>
        <p:sp>
          <p:nvSpPr>
            <p:cNvPr id="1931" name="Google Shape;1931;p45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3" name="Google Shape;1933;p45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1934" name="Google Shape;1934;p45"/>
          <p:cNvSpPr txBox="1">
            <a:spLocks noGrp="1"/>
          </p:cNvSpPr>
          <p:nvPr>
            <p:ph type="subTitle" idx="1"/>
          </p:nvPr>
        </p:nvSpPr>
        <p:spPr>
          <a:xfrm>
            <a:off x="4571999" y="2587749"/>
            <a:ext cx="4284277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Com a popularização dos aplicativos de corrida, muitos usuários enfrentam o desafio de identificar qual plataforma oferece o melhor custo-benefício em determinado momento. Para isso, acabam tendo que abrir cada aplicativo separadamente para comparar tarifas, descontos e tempo estimado de chegada, o que se torna um processo demorado e, muitas vezes, frustrante.</a:t>
            </a:r>
            <a:endParaRPr dirty="0"/>
          </a:p>
        </p:txBody>
      </p:sp>
      <p:grpSp>
        <p:nvGrpSpPr>
          <p:cNvPr id="1935" name="Google Shape;1935;p45"/>
          <p:cNvGrpSpPr/>
          <p:nvPr/>
        </p:nvGrpSpPr>
        <p:grpSpPr>
          <a:xfrm flipH="1">
            <a:off x="-597508" y="-49993"/>
            <a:ext cx="4636245" cy="5256773"/>
            <a:chOff x="3268325" y="3013975"/>
            <a:chExt cx="1443800" cy="1106200"/>
          </a:xfrm>
        </p:grpSpPr>
        <p:sp>
          <p:nvSpPr>
            <p:cNvPr id="1936" name="Google Shape;1936;p45"/>
            <p:cNvSpPr/>
            <p:nvPr/>
          </p:nvSpPr>
          <p:spPr>
            <a:xfrm>
              <a:off x="3268325" y="3013975"/>
              <a:ext cx="274950" cy="149575"/>
            </a:xfrm>
            <a:custGeom>
              <a:avLst/>
              <a:gdLst/>
              <a:ahLst/>
              <a:cxnLst/>
              <a:rect l="l" t="t" r="r" b="b"/>
              <a:pathLst>
                <a:path w="10998" h="5983" extrusionOk="0">
                  <a:moveTo>
                    <a:pt x="1" y="1"/>
                  </a:moveTo>
                  <a:cubicBezTo>
                    <a:pt x="1367" y="1752"/>
                    <a:pt x="2900" y="3353"/>
                    <a:pt x="4795" y="4495"/>
                  </a:cubicBezTo>
                  <a:cubicBezTo>
                    <a:pt x="6348" y="5429"/>
                    <a:pt x="8202" y="5983"/>
                    <a:pt x="10007" y="5983"/>
                  </a:cubicBezTo>
                  <a:cubicBezTo>
                    <a:pt x="10340" y="5983"/>
                    <a:pt x="10671" y="5964"/>
                    <a:pt x="10998" y="5925"/>
                  </a:cubicBezTo>
                  <a:cubicBezTo>
                    <a:pt x="10617" y="3974"/>
                    <a:pt x="10586" y="1960"/>
                    <a:pt x="10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543250" y="3013975"/>
              <a:ext cx="893200" cy="1018300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532950" y="3013975"/>
              <a:ext cx="491525" cy="178275"/>
            </a:xfrm>
            <a:custGeom>
              <a:avLst/>
              <a:gdLst/>
              <a:ahLst/>
              <a:cxnLst/>
              <a:rect l="l" t="t" r="r" b="b"/>
              <a:pathLst>
                <a:path w="19661" h="7131" extrusionOk="0">
                  <a:moveTo>
                    <a:pt x="362" y="1"/>
                  </a:moveTo>
                  <a:cubicBezTo>
                    <a:pt x="1" y="1960"/>
                    <a:pt x="32" y="3974"/>
                    <a:pt x="413" y="5925"/>
                  </a:cubicBezTo>
                  <a:cubicBezTo>
                    <a:pt x="1575" y="5790"/>
                    <a:pt x="2692" y="5405"/>
                    <a:pt x="3660" y="4713"/>
                  </a:cubicBezTo>
                  <a:cubicBezTo>
                    <a:pt x="5149" y="3650"/>
                    <a:pt x="6409" y="1885"/>
                    <a:pt x="8226" y="1885"/>
                  </a:cubicBezTo>
                  <a:cubicBezTo>
                    <a:pt x="8251" y="1885"/>
                    <a:pt x="8275" y="1885"/>
                    <a:pt x="8299" y="1886"/>
                  </a:cubicBezTo>
                  <a:cubicBezTo>
                    <a:pt x="9765" y="1922"/>
                    <a:pt x="10895" y="3139"/>
                    <a:pt x="11785" y="4304"/>
                  </a:cubicBezTo>
                  <a:cubicBezTo>
                    <a:pt x="12677" y="5466"/>
                    <a:pt x="13645" y="6760"/>
                    <a:pt x="15076" y="7067"/>
                  </a:cubicBezTo>
                  <a:cubicBezTo>
                    <a:pt x="15275" y="7110"/>
                    <a:pt x="15473" y="7130"/>
                    <a:pt x="15669" y="7130"/>
                  </a:cubicBezTo>
                  <a:cubicBezTo>
                    <a:pt x="17448" y="7130"/>
                    <a:pt x="19041" y="5447"/>
                    <a:pt x="19412" y="3636"/>
                  </a:cubicBezTo>
                  <a:cubicBezTo>
                    <a:pt x="19661" y="2430"/>
                    <a:pt x="19521" y="1207"/>
                    <a:pt x="192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244025" y="3013975"/>
              <a:ext cx="468100" cy="1042100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201350" y="3929300"/>
              <a:ext cx="510775" cy="190875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057600" y="3658800"/>
              <a:ext cx="265050" cy="29580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2" name="Google Shape;1942;p45"/>
          <p:cNvPicPr preferRelativeResize="0"/>
          <p:nvPr/>
        </p:nvPicPr>
        <p:blipFill rotWithShape="1">
          <a:blip r:embed="rId4">
            <a:alphaModFix/>
          </a:blip>
          <a:srcRect r="41660"/>
          <a:stretch/>
        </p:blipFill>
        <p:spPr>
          <a:xfrm>
            <a:off x="-627150" y="-152400"/>
            <a:ext cx="2884579" cy="278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45"/>
          <p:cNvPicPr preferRelativeResize="0"/>
          <p:nvPr/>
        </p:nvPicPr>
        <p:blipFill rotWithShape="1">
          <a:blip r:embed="rId5">
            <a:alphaModFix/>
          </a:blip>
          <a:srcRect l="49479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SOLUÇÃO</a:t>
            </a:r>
            <a:endParaRPr dirty="0"/>
          </a:p>
        </p:txBody>
      </p:sp>
      <p:sp>
        <p:nvSpPr>
          <p:cNvPr id="1964" name="Google Shape;1964;p47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A </a:t>
            </a:r>
            <a:r>
              <a:rPr lang="pt-BR" dirty="0" err="1"/>
              <a:t>Pick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Driver é um comparador de preços que reúne os principais serviços de transporte disponíveis no Brasil, incluindo tanto aplicativos de corrida quanto táxis tradicionais. Dessa forma, fica muito mais fácil e rápido escolher a opção que oferece o melhor custo-benefício para suas viagens.</a:t>
            </a:r>
            <a:endParaRPr dirty="0"/>
          </a:p>
        </p:txBody>
      </p:sp>
      <p:pic>
        <p:nvPicPr>
          <p:cNvPr id="1965" name="Google Shape;1965;p47"/>
          <p:cNvPicPr preferRelativeResize="0"/>
          <p:nvPr/>
        </p:nvPicPr>
        <p:blipFill rotWithShape="1">
          <a:blip r:embed="rId3">
            <a:alphaModFix/>
          </a:blip>
          <a:srcRect l="16565" r="16558"/>
          <a:stretch/>
        </p:blipFill>
        <p:spPr>
          <a:xfrm>
            <a:off x="5000421" y="-384200"/>
            <a:ext cx="4341300" cy="4331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66" name="Google Shape;1966;p47"/>
          <p:cNvGrpSpPr/>
          <p:nvPr/>
        </p:nvGrpSpPr>
        <p:grpSpPr>
          <a:xfrm>
            <a:off x="1458519" y="6197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4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74" name="Google Shape;197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268</Words>
  <Application>Microsoft Office PowerPoint</Application>
  <PresentationFormat>Apresentação na tela (16:9)</PresentationFormat>
  <Paragraphs>29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Montserrat ExtraBold</vt:lpstr>
      <vt:lpstr>Arial</vt:lpstr>
      <vt:lpstr>Roboto Condensed Light</vt:lpstr>
      <vt:lpstr>Staatliches</vt:lpstr>
      <vt:lpstr>Lato</vt:lpstr>
      <vt:lpstr>Montserrat Black</vt:lpstr>
      <vt:lpstr>Freesia Pitch Deck by Slidesgo</vt:lpstr>
      <vt:lpstr>Pick Your Driver</vt:lpstr>
      <vt:lpstr>AGENDA</vt:lpstr>
      <vt:lpstr>INTRODUÇÃO</vt:lpstr>
      <vt:lpstr>NOSSO PROJETO</vt:lpstr>
      <vt:lpstr>NOSSO TIME</vt:lpstr>
      <vt:lpstr>MERCADO</vt:lpstr>
      <vt:lpstr>MERCADO</vt:lpstr>
      <vt:lpstr>PROBLEMA</vt:lpstr>
      <vt:lpstr>SOLUÇÃO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Fabrício Nascimento</dc:creator>
  <cp:lastModifiedBy>Fabrício Nascimento</cp:lastModifiedBy>
  <cp:revision>4</cp:revision>
  <dcterms:modified xsi:type="dcterms:W3CDTF">2025-03-01T19:57:20Z</dcterms:modified>
</cp:coreProperties>
</file>